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3" r:id="rId6"/>
    <p:sldId id="264" r:id="rId7"/>
    <p:sldId id="262" r:id="rId8"/>
    <p:sldId id="265" r:id="rId9"/>
    <p:sldId id="259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420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B28EC9-1CA4-4EEE-A56A-C6C043B1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7DCD3F0-0B33-4646-A12E-B47909B5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A1076E-A7AC-4DCF-82BC-5C522AE9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07F01A-79B9-4FE4-8140-8F79BF76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2F1CEF-B855-4E31-A330-F014AB6D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E4B9A28-5FEE-4010-8287-7EF509874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003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F4E9E3-0CFE-4FC8-ACCD-BE4BD48B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A84AF2F-854E-4F38-9009-41D48C8FC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3AA5DE-F30E-4384-A2D7-EB21F900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A1ED75-9723-407F-83CC-ADCC384F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8658D5-DC23-4F82-B69C-81773D76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676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04BBBDF-9820-4204-9A50-5836A6059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F960C0-C00A-4F51-B071-29956CD60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68268B-90FB-41DE-AA82-F65A3EEF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BE1655-059D-411B-B85A-8751C44B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C252F9-FB10-4C82-BCDF-E91FA22E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21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A55ACF-B200-48C3-9E58-FCE177AB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E8E913-B3B0-488B-876C-25CE09D1D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BFBA0D-16D6-4558-9E7F-353EF921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FFF245-4EEE-4358-AC27-23C5FF8B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96D751-39E6-4AB2-8213-16AD4838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12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B87592-49CF-49E9-814E-82A6463D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82B7D4-E0B8-4A7C-BB9B-50DEB45A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BB1F59-9CFA-4BB6-8E28-7C65ECD6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B7D91-46EF-4306-B964-A9618DCD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B35EA-D63D-4A58-A6F2-B1E739F4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36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633BF1-2346-4F9D-BA11-3DC13A47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F4AF1F-1260-4208-87BC-A8591EA2C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794A626-801A-41BD-A95C-877A1CA9F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4CC2F07-F1C4-415C-905C-EDCA3015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7DC4A9-EE00-4EC8-824C-CFC4CE7E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850FC77-6DB7-4D5B-9E6A-86368CCA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049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9DD23D-4984-430D-B895-2B23B8D7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48B6B7-AC62-4E8B-9304-4452C2CBC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0E6E0D6-DEA6-4592-A4DE-15362135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D3F9B36-08F5-488A-9B03-C685A1D9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00B3618-5205-413F-B3A3-036DFC098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BC3CF7B-24A9-4A47-99F1-4A3D348B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DEE9368-E2B0-4CBE-9C1A-E03AEDED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61D7F47-3D29-4921-9E00-E7BB6885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50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63093D-C300-479C-8734-CCBF8F8B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4B4F90F-8DDD-4ABF-93AC-6AC918AF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52B2C5-928F-4BF6-B294-1EBDBAD9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7C82A0A-F100-4A62-B7BD-7E2B11A9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456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E38B1C-BE3C-48AC-B9AE-55D290CD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46DDD3E-D237-4F80-8865-EC7C0D1A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497FF8B-4AC9-44BA-A309-B69CACBF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99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A18EF8-FEA3-4DD0-AD51-61B46458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AA484A-F38A-4145-B57F-925BF7E31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0FEB0D-E2FC-41B8-8A80-6C411717C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DE68248-6F3E-4FAB-A605-DF98AF25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9E75A5D-CF69-408A-8F7A-BA4F6371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B91B6E-02D4-4194-A758-7CDA4C7C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7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8EAB19-B8E9-4865-8AAE-F335CF47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55B057F-1834-4E00-9313-08212A999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3ABF4A0-DA0F-4C77-9A32-A820B50DB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F543C6D-2B59-4BC1-8FC2-CCDE38C8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194ADA-B580-4196-B347-CA675A20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7E1E04-B4E0-4EAB-8F5B-F4C166DF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56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8EB7FA-FFF1-4DCF-8246-77E886DD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274250-6DD6-4934-BA20-815CCA43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6A3546-1784-430D-A43A-BD987303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F4F7-FE49-4B3C-AF5A-0EBDF0D03B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9BE767-5E55-42D5-BB23-0968FC3F5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A8DB02-12A1-4C79-BFD7-556AFA778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E6BBFDD-BE92-4D87-8A8D-3155F10C72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81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1D6D3C-2784-4D70-9D6F-CA32CC9E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712" y="1373067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Ежегодная благотворительная акция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«Рождественское чудо»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76E3D56-D513-4D41-9450-1C8E24444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836" y="4220877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Конкурс на присуждение Премии общественно-государственного признания «</a:t>
            </a:r>
            <a:r>
              <a:rPr lang="ru-RU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Добронежец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Номинация: «Лепта»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2076634" y="120588"/>
            <a:ext cx="9064841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Аннинский детский сад общеразвивающего вида «Росток»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10200" y="6185647"/>
            <a:ext cx="125978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18. Лицензия и др. Реквизиты\Материалы с логотипом дс\эмблема Рост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16" y="149004"/>
            <a:ext cx="1360734" cy="135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78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76E3D56-D513-4D41-9450-1C8E24444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835" y="1199408"/>
            <a:ext cx="9869715" cy="4677231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Это наш маленький вклад в большое общее дело.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БЛАГОДАРИМ    ЗА   ВНИМАНИЕ 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5328745" y="120587"/>
            <a:ext cx="6411310" cy="1382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поверить в добро, надо 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начать делать его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0200" y="6185647"/>
            <a:ext cx="125978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18. Лицензия и др. Реквизиты\Материалы с логотипом дс\эмблема Рост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16" y="149004"/>
            <a:ext cx="1360734" cy="1353325"/>
          </a:xfrm>
          <a:prstGeom prst="rect">
            <a:avLst/>
          </a:prstGeom>
          <a:noFill/>
        </p:spPr>
      </p:pic>
      <p:pic>
        <p:nvPicPr>
          <p:cNvPr id="10241" name="Picture 1" descr="C:\Users\User\Desktop\Добронежец\Добронежец - 2022\фото\2017\SAM_171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2884" t="12603" r="21039" b="9109"/>
          <a:stretch>
            <a:fillRect/>
          </a:stretch>
        </p:blipFill>
        <p:spPr bwMode="auto">
          <a:xfrm rot="5400000">
            <a:off x="4239491" y="2185062"/>
            <a:ext cx="3028207" cy="31707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678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D7A373-3D50-4367-B6BF-2D1E2C00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36726"/>
            <a:ext cx="10515600" cy="176303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«Малые услуги, оказываемые вовремя, являются величайшими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благодеяниями для тех, кто их получает».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Демокрит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философ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D6D7A373-3D50-4367-B6BF-2D1E2C0040AE}"/>
              </a:ext>
            </a:extLst>
          </p:cNvPr>
          <p:cNvSpPr txBox="1">
            <a:spLocks/>
          </p:cNvSpPr>
          <p:nvPr/>
        </p:nvSpPr>
        <p:spPr>
          <a:xfrm>
            <a:off x="649942" y="2011101"/>
            <a:ext cx="10645588" cy="300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акции</a:t>
            </a: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привлечение внимания к проблеме развития благотворительности. Формирование сопричастности, соответственности, сопереживания. Воспитание у детей  нравственности, активной жизненной позиции благодаря соучастию в общем деле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D7A373-3D50-4367-B6BF-2D1E2C00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56"/>
            <a:ext cx="10515600" cy="92796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проведения акции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F7119D5F-1DC4-44A1-83F5-7147A0E30FD0}"/>
              </a:ext>
            </a:extLst>
          </p:cNvPr>
          <p:cNvGrpSpPr>
            <a:grpSpLocks/>
          </p:cNvGrpSpPr>
          <p:nvPr/>
        </p:nvGrpSpPr>
        <p:grpSpPr bwMode="auto">
          <a:xfrm>
            <a:off x="295323" y="1639851"/>
            <a:ext cx="4199559" cy="684708"/>
            <a:chOff x="1248" y="2030"/>
            <a:chExt cx="3216" cy="372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6DA30749-C4C6-4300-BC24-C827BA11E9E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7E8AAA8D-DE8F-4425-AD77-66B380CD229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03577331-70A0-460E-A764-BB6464FDC88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9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Организационный</a:t>
              </a:r>
              <a:endPara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8A2FD0B4-9E8C-4204-B9E5-4E25596C58A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E931C4F1-95EB-4777-A4FD-759653539263}"/>
              </a:ext>
            </a:extLst>
          </p:cNvPr>
          <p:cNvGrpSpPr>
            <a:grpSpLocks/>
          </p:cNvGrpSpPr>
          <p:nvPr/>
        </p:nvGrpSpPr>
        <p:grpSpPr bwMode="auto">
          <a:xfrm>
            <a:off x="449345" y="2731193"/>
            <a:ext cx="4023504" cy="664311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C1AF94AB-8685-4E5C-8A2B-526F924D94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88E70229-8CAF-42D6-A81B-06C88FEDA0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8231716E-4447-4BE8-AC12-1B223880C65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375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Основной</a:t>
              </a:r>
              <a:endPara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E7402218-6E61-437E-985E-4AAD3669580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9E68E25E-8233-411B-B821-9A52B5701127}"/>
              </a:ext>
            </a:extLst>
          </p:cNvPr>
          <p:cNvGrpSpPr>
            <a:grpSpLocks/>
          </p:cNvGrpSpPr>
          <p:nvPr/>
        </p:nvGrpSpPr>
        <p:grpSpPr bwMode="auto">
          <a:xfrm>
            <a:off x="446316" y="3922005"/>
            <a:ext cx="4081617" cy="705080"/>
            <a:chOff x="1248" y="3230"/>
            <a:chExt cx="3216" cy="372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FC2DAF74-C558-455D-A3DC-5ED0363CD2A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BEBD3BE4-A45C-49C8-B130-7FDAB5A9398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E8EA9A6E-F891-4512-BD8E-455897C216F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88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Заключительный</a:t>
              </a:r>
              <a:endPara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5D168348-C684-4060-9066-8158F06C449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718954" y="1227832"/>
            <a:ext cx="2689412" cy="13447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Информирование,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мотивирование участников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90765" y="2767284"/>
            <a:ext cx="2689412" cy="1344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поделок.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- продажа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53506" y="4302803"/>
            <a:ext cx="2689412" cy="1344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средств благополучателям</a:t>
            </a:r>
          </a:p>
        </p:txBody>
      </p:sp>
      <p:pic>
        <p:nvPicPr>
          <p:cNvPr id="2050" name="Picture 2" descr="C:\Users\User\Desktop\Добронежец\Добронежец - 2022\фото\2015\20220202_10300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406" t="8899" r="3791" b="3810"/>
          <a:stretch>
            <a:fillRect/>
          </a:stretch>
        </p:blipFill>
        <p:spPr bwMode="auto">
          <a:xfrm rot="6060547">
            <a:off x="9102200" y="1192170"/>
            <a:ext cx="3254664" cy="234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Добронежец\Добронежец - 2022\фото\2016\объявление-рож-ярм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7535297" y="3438408"/>
            <a:ext cx="2236665" cy="316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61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Добронежец\Добронежец - 2022\фото\2015\SAM_220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61703" y="235485"/>
            <a:ext cx="4051820" cy="3038865"/>
          </a:xfrm>
          <a:prstGeom prst="rect">
            <a:avLst/>
          </a:prstGeom>
          <a:noFill/>
        </p:spPr>
      </p:pic>
      <p:pic>
        <p:nvPicPr>
          <p:cNvPr id="3077" name="Picture 5" descr="C:\Users\User\Desktop\Добронежец\Добронежец - 2022\фото\2015\SAM_219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094934" y="239341"/>
            <a:ext cx="4071099" cy="3053324"/>
          </a:xfrm>
          <a:prstGeom prst="rect">
            <a:avLst/>
          </a:prstGeom>
          <a:noFill/>
        </p:spPr>
      </p:pic>
      <p:pic>
        <p:nvPicPr>
          <p:cNvPr id="3079" name="Picture 7" descr="C:\Users\User\Desktop\Добронежец\Добронежец - 2022\фото\2015\SAM_2273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828100" y="3368132"/>
            <a:ext cx="4074405" cy="3055804"/>
          </a:xfrm>
          <a:prstGeom prst="rect">
            <a:avLst/>
          </a:prstGeom>
          <a:noFill/>
        </p:spPr>
      </p:pic>
      <p:pic>
        <p:nvPicPr>
          <p:cNvPr id="3080" name="Picture 8" descr="C:\Users\User\Desktop\Добронежец\Добронежец - 2022\фото\2015\SAM_2289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059130" y="3388513"/>
            <a:ext cx="4095888" cy="307191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9234337" y="2636323"/>
            <a:ext cx="247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ЭТО БЫЛО…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2014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обронежец\Добронежец - 2022\фото\2015\20220202_10293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5483" r="2691" b="3918"/>
          <a:stretch>
            <a:fillRect/>
          </a:stretch>
        </p:blipFill>
        <p:spPr bwMode="auto">
          <a:xfrm>
            <a:off x="2375065" y="810690"/>
            <a:ext cx="7291451" cy="572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439388" y="229180"/>
            <a:ext cx="1098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2014   год   репортаж   в   районной  газете  « Аннинские  вести 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0952" y="236483"/>
          <a:ext cx="6174482" cy="6444225"/>
        </p:xfrm>
        <a:graphic>
          <a:graphicData uri="http://schemas.openxmlformats.org/drawingml/2006/table">
            <a:tbl>
              <a:tblPr/>
              <a:tblGrid>
                <a:gridCol w="1828074"/>
                <a:gridCol w="4346408"/>
              </a:tblGrid>
              <a:tr h="7254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Благотворительная акция  «Рождественское чудо»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3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«КОПИЛКА  ДОБРЫХ  ДЕЛ»»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356">
                <a:tc>
                  <a:txBody>
                    <a:bodyPr/>
                    <a:lstStyle/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Г о 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Благополучатель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824175">
                <a:tc>
                  <a:txBody>
                    <a:bodyPr/>
                    <a:lstStyle/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Сбор средств на приобретение  подарков для детей – сирот Воронежской области. Организатор: приход Благовещенского кафедрального собора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618131">
                <a:tc>
                  <a:txBody>
                    <a:bodyPr/>
                    <a:lstStyle/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Сбор средств на строительство духовно-просветительского центра в п.г.т.Анна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18131">
                <a:tc>
                  <a:txBody>
                    <a:bodyPr/>
                    <a:lstStyle/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Сбор средств на строительство духовно-просветительского центра в п.г.т.Анна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C72"/>
                    </a:solidFill>
                  </a:tcPr>
                </a:tc>
              </a:tr>
              <a:tr h="618131">
                <a:tc>
                  <a:txBody>
                    <a:bodyPr/>
                    <a:lstStyle/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Сбор средств на лечение онкобольного учащегося МБОУ Аннинской  СОШ №1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Сбор средств на лечение онкобольного жителя п.г.т.Анна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18131">
                <a:tc>
                  <a:txBody>
                    <a:bodyPr/>
                    <a:lstStyle/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Сбор средств на ремонт Церкви Рождества Христова п.г.т.Анна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18131">
                <a:tc>
                  <a:txBody>
                    <a:bodyPr/>
                    <a:lstStyle/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Сбор средств на реконструкцию куполов Христо-Рождественской церкви  п.г.т.Анна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605100">
                <a:tc>
                  <a:txBody>
                    <a:bodyPr/>
                    <a:lstStyle/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Сбор средств на лечение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онкобольной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жительницы Аннинского района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282" marR="61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F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1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обронежец\Добронежец - 2022\фото\2017\SAM_170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6264" y="267846"/>
            <a:ext cx="4064308" cy="3048231"/>
          </a:xfrm>
          <a:prstGeom prst="rect">
            <a:avLst/>
          </a:prstGeom>
          <a:noFill/>
        </p:spPr>
      </p:pic>
      <p:pic>
        <p:nvPicPr>
          <p:cNvPr id="4099" name="Picture 3" descr="C:\Users\User\Desktop\Добронежец\Добронежец - 2022\фото\2017\SAM_171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023875" y="271842"/>
            <a:ext cx="4044291" cy="3033218"/>
          </a:xfrm>
          <a:prstGeom prst="rect">
            <a:avLst/>
          </a:prstGeom>
          <a:noFill/>
        </p:spPr>
      </p:pic>
      <p:pic>
        <p:nvPicPr>
          <p:cNvPr id="4100" name="Picture 4" descr="C:\Users\User\Desktop\Добронежец\Добронежец - 2022\фото\2017\SAM_1948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066841" y="3410271"/>
            <a:ext cx="4066142" cy="3049607"/>
          </a:xfrm>
          <a:prstGeom prst="rect">
            <a:avLst/>
          </a:prstGeom>
          <a:noFill/>
        </p:spPr>
      </p:pic>
      <p:pic>
        <p:nvPicPr>
          <p:cNvPr id="31" name="Picture 6" descr="C:\Users\User\Desktop\Добронежец\Добронежец - 2022\фото\2015\SAM_2214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828098" y="3412749"/>
            <a:ext cx="4096442" cy="307233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227127" y="2054432"/>
            <a:ext cx="2046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акции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стало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доброй традицией 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F:\Новая папка\Фото\IMG-20190506-WA0007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553192" y="1983178"/>
            <a:ext cx="7325759" cy="412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922453" y="561690"/>
            <a:ext cx="10264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2018 год передача  поделок жителям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 «Садовский дом – интернат для престарелых и инвалидов»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User\Desktop\Добронежец\Добронежец - 2022\фото\2022\IMG-20220202-WA000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183739" y="2257812"/>
            <a:ext cx="3324772" cy="24935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8" name="Picture 2" descr="C:\Users\User\Desktop\Добронежец\Добронежец - 2022\фото\2022\IMG-20220202-WA0004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99696" y="3643410"/>
            <a:ext cx="4023360" cy="3017520"/>
          </a:xfrm>
          <a:prstGeom prst="rect">
            <a:avLst/>
          </a:prstGeom>
          <a:noFill/>
        </p:spPr>
      </p:pic>
      <p:pic>
        <p:nvPicPr>
          <p:cNvPr id="9219" name="Picture 3" descr="C:\Users\User\Desktop\Добронежец\Добронежец - 2022\фото\2022\IMG-20211224-WA0025.jpe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7306265" y="3944894"/>
            <a:ext cx="4749099" cy="2671368"/>
          </a:xfrm>
          <a:prstGeom prst="rect">
            <a:avLst/>
          </a:prstGeom>
          <a:noFill/>
        </p:spPr>
      </p:pic>
      <p:pic>
        <p:nvPicPr>
          <p:cNvPr id="9220" name="Picture 4" descr="C:\Users\User\Desktop\Добронежец\Добронежец - 2022\фото\2022\f237eb60d92611a7a6d0c3d9502a994a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757" y="1441693"/>
            <a:ext cx="2988041" cy="211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User\Desktop\Добронежец\Добронежец - 2022\фото\2022\f237eb60d92611a7a6d0c3d9502a994a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2200" y="1561341"/>
            <a:ext cx="2771774" cy="196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/>
          <p:nvPr/>
        </p:nvSpPr>
        <p:spPr>
          <a:xfrm>
            <a:off x="946204" y="407310"/>
            <a:ext cx="105217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2022 г. в выставке – продаже приняли участие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обучающиеся начальных классов МКОУ Аннинской СОШ № 6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243</Words>
  <Application>Microsoft Office PowerPoint</Application>
  <PresentationFormat>Произвольный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Ежегодная благотворительная акция «Рождественское чудо»</vt:lpstr>
      <vt:lpstr>«Малые услуги, оказываемые вовремя, являются величайшими  благодеяниями для тех, кто их получает».  Демокрит, философ  </vt:lpstr>
      <vt:lpstr>Этапы проведения акции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19</cp:revision>
  <dcterms:created xsi:type="dcterms:W3CDTF">2021-06-25T08:45:10Z</dcterms:created>
  <dcterms:modified xsi:type="dcterms:W3CDTF">2022-02-10T06:25:50Z</dcterms:modified>
</cp:coreProperties>
</file>